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38987" y="380999"/>
            <a:ext cx="8458200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Jouez avec les Impératifs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5483" y="13716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Vous êtes dans un group de 3 ou 4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987" y="2209800"/>
            <a:ext cx="8458200" cy="1815882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Choisissez un papier et donnez l’ordre au groupe.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Le groupe doit montrer qu’ils comprennent.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Finissez tous les papiers.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85483" y="4212610"/>
            <a:ext cx="8458200" cy="249299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600" dirty="0" smtClean="0">
                <a:solidFill>
                  <a:schemeClr val="bg1"/>
                </a:solidFill>
                <a:latin typeface="Kristen ITC" pitchFamily="66" charset="0"/>
              </a:rPr>
              <a:t>2. Choisissez un papier, mais ne parlez pas.</a:t>
            </a:r>
          </a:p>
          <a:p>
            <a:pPr algn="ctr"/>
            <a:r>
              <a:rPr lang="fr-FR" sz="2600" dirty="0" smtClean="0">
                <a:solidFill>
                  <a:schemeClr val="bg1"/>
                </a:solidFill>
                <a:latin typeface="Kristen ITC" pitchFamily="66" charset="0"/>
              </a:rPr>
              <a:t>Le groupe doit deviner (</a:t>
            </a:r>
            <a:r>
              <a:rPr lang="fr-FR" sz="2600" dirty="0" err="1" smtClean="0">
                <a:solidFill>
                  <a:schemeClr val="bg1"/>
                </a:solidFill>
                <a:latin typeface="Kristen ITC" pitchFamily="66" charset="0"/>
              </a:rPr>
              <a:t>guess</a:t>
            </a:r>
            <a:r>
              <a:rPr lang="fr-FR" sz="2600" dirty="0" smtClean="0">
                <a:solidFill>
                  <a:schemeClr val="bg1"/>
                </a:solidFill>
                <a:latin typeface="Kristen ITC" pitchFamily="66" charset="0"/>
              </a:rPr>
              <a:t>) le vocabulaire. Donnez le papier à la personne qui est le premier à deviner.</a:t>
            </a:r>
          </a:p>
          <a:p>
            <a:pPr algn="ctr"/>
            <a:r>
              <a:rPr lang="fr-FR" sz="2600" dirty="0" smtClean="0">
                <a:solidFill>
                  <a:schemeClr val="bg1"/>
                </a:solidFill>
                <a:latin typeface="Kristen ITC" pitchFamily="66" charset="0"/>
              </a:rPr>
              <a:t>Compter les papiers pour déterminer le championnat</a:t>
            </a:r>
            <a:endParaRPr lang="fr-FR" sz="2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</cp:revision>
  <dcterms:created xsi:type="dcterms:W3CDTF">2011-09-14T23:22:57Z</dcterms:created>
  <dcterms:modified xsi:type="dcterms:W3CDTF">2011-09-21T14:54:18Z</dcterms:modified>
</cp:coreProperties>
</file>